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1" d="100"/>
          <a:sy n="61" d="100"/>
        </p:scale>
        <p:origin x="99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90" d="100"/>
        <a:sy n="1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45801F-B098-4910-B827-2495424F0561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810B9-0F15-4B23-9B70-7583873519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652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628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631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926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988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380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05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35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863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189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664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051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100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53380" y="4603827"/>
            <a:ext cx="8485240" cy="143761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altLang="ja-JP" sz="3600" dirty="0">
                <a:solidFill>
                  <a:schemeClr val="tx1"/>
                </a:solidFill>
              </a:rPr>
              <a:t>We have no financial relationship to disclose for our presentation contents.</a:t>
            </a:r>
            <a:endParaRPr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312719" y="2824598"/>
            <a:ext cx="7560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6000" indent="-1404000"/>
            <a:r>
              <a:rPr lang="en-US" altLang="ja-JP" sz="2800" dirty="0">
                <a:solidFill>
                  <a:prstClr val="black"/>
                </a:solidFill>
              </a:rPr>
              <a:t>Authors</a:t>
            </a:r>
            <a:r>
              <a:rPr lang="ja-JP" altLang="en-US" sz="2800" dirty="0">
                <a:solidFill>
                  <a:prstClr val="black"/>
                </a:solidFill>
              </a:rPr>
              <a:t>： </a:t>
            </a:r>
            <a:r>
              <a:rPr lang="en-US" altLang="ja-JP" sz="2800" dirty="0">
                <a:solidFill>
                  <a:prstClr val="black"/>
                </a:solidFill>
              </a:rPr>
              <a:t>Taro </a:t>
            </a:r>
            <a:r>
              <a:rPr lang="en-US" altLang="ja-JP" sz="2800" dirty="0" err="1">
                <a:solidFill>
                  <a:prstClr val="black"/>
                </a:solidFill>
              </a:rPr>
              <a:t>Yakubutsu</a:t>
            </a:r>
            <a:r>
              <a:rPr lang="en-US" altLang="ja-JP" sz="2800" dirty="0">
                <a:solidFill>
                  <a:prstClr val="black"/>
                </a:solidFill>
              </a:rPr>
              <a:t>, Hanako Kyushu, </a:t>
            </a:r>
            <a:r>
              <a:rPr lang="ja-JP" altLang="en-US" sz="2800" dirty="0">
                <a:solidFill>
                  <a:prstClr val="black"/>
                </a:solidFill>
              </a:rPr>
              <a:t>　　　　</a:t>
            </a:r>
            <a:endParaRPr lang="en-US" altLang="ja-JP" sz="2800" dirty="0">
              <a:solidFill>
                <a:prstClr val="black"/>
              </a:solidFill>
            </a:endParaRPr>
          </a:p>
          <a:p>
            <a:pPr marL="1476000" indent="-1404000"/>
            <a:r>
              <a:rPr lang="ja-JP" altLang="en-US" sz="2800" dirty="0">
                <a:solidFill>
                  <a:prstClr val="black"/>
                </a:solidFill>
              </a:rPr>
              <a:t>　　　　　　</a:t>
            </a:r>
            <a:r>
              <a:rPr lang="en-US" altLang="ja-JP" sz="2800" dirty="0" err="1">
                <a:solidFill>
                  <a:prstClr val="black"/>
                </a:solidFill>
              </a:rPr>
              <a:t>Jiburo</a:t>
            </a:r>
            <a:r>
              <a:rPr lang="en-US" altLang="ja-JP" sz="2800" dirty="0">
                <a:solidFill>
                  <a:prstClr val="black"/>
                </a:solidFill>
              </a:rPr>
              <a:t> </a:t>
            </a:r>
            <a:r>
              <a:rPr lang="en-US" altLang="ja-JP" sz="2800" dirty="0" err="1">
                <a:solidFill>
                  <a:prstClr val="black"/>
                </a:solidFill>
              </a:rPr>
              <a:t>Bunpu</a:t>
            </a:r>
            <a:r>
              <a:rPr lang="en-US" altLang="ja-JP" sz="2800" dirty="0">
                <a:solidFill>
                  <a:prstClr val="black"/>
                </a:solidFill>
              </a:rPr>
              <a:t>, Aiko  </a:t>
            </a:r>
            <a:r>
              <a:rPr lang="en-US" altLang="ja-JP" sz="2800" dirty="0" err="1">
                <a:solidFill>
                  <a:prstClr val="black"/>
                </a:solidFill>
              </a:rPr>
              <a:t>Taisya</a:t>
            </a:r>
            <a:r>
              <a:rPr lang="en-US" altLang="ja-JP" sz="2800" dirty="0">
                <a:solidFill>
                  <a:prstClr val="black"/>
                </a:solidFill>
              </a:rPr>
              <a:t>, </a:t>
            </a:r>
            <a:r>
              <a:rPr lang="en-US" altLang="ja-JP" sz="2800" dirty="0" err="1">
                <a:solidFill>
                  <a:prstClr val="black"/>
                </a:solidFill>
              </a:rPr>
              <a:t>Saburo</a:t>
            </a:r>
            <a:r>
              <a:rPr lang="en-US" altLang="ja-JP" sz="2800" dirty="0">
                <a:solidFill>
                  <a:prstClr val="black"/>
                </a:solidFill>
              </a:rPr>
              <a:t> </a:t>
            </a:r>
            <a:r>
              <a:rPr lang="en-US" altLang="ja-JP" sz="2800" dirty="0" err="1">
                <a:solidFill>
                  <a:prstClr val="black"/>
                </a:solidFill>
              </a:rPr>
              <a:t>Dotai</a:t>
            </a:r>
            <a:endParaRPr lang="ja-JP" altLang="en-US" sz="2800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315580" y="466240"/>
            <a:ext cx="7560840" cy="15332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4400">
                <a:solidFill>
                  <a:prstClr val="black"/>
                </a:solidFill>
              </a:rPr>
              <a:t>40th </a:t>
            </a:r>
            <a:r>
              <a:rPr lang="en-US" altLang="ja-JP" sz="4400" dirty="0">
                <a:solidFill>
                  <a:prstClr val="black"/>
                </a:solidFill>
              </a:rPr>
              <a:t>JSSX Annual Meeting </a:t>
            </a:r>
          </a:p>
          <a:p>
            <a:pPr algn="ctr"/>
            <a:r>
              <a:rPr lang="en-US" altLang="ja-JP" sz="4400" dirty="0">
                <a:solidFill>
                  <a:prstClr val="black"/>
                </a:solidFill>
              </a:rPr>
              <a:t>COI disclosure information</a:t>
            </a:r>
            <a:endParaRPr lang="ja-JP" altLang="en-US" sz="4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484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36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COI開示</dc:title>
  <dc:creator>Yoshiro Saito</dc:creator>
  <cp:lastModifiedBy>e007248</cp:lastModifiedBy>
  <cp:revision>26</cp:revision>
  <dcterms:created xsi:type="dcterms:W3CDTF">2016-09-21T06:30:16Z</dcterms:created>
  <dcterms:modified xsi:type="dcterms:W3CDTF">2025-09-17T03:50:47Z</dcterms:modified>
</cp:coreProperties>
</file>